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8"/>
  </p:notesMasterIdLst>
  <p:sldIdLst>
    <p:sldId id="564" r:id="rId6"/>
    <p:sldId id="566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99"/>
    <a:srgbClr val="008000"/>
    <a:srgbClr val="99FF66"/>
    <a:srgbClr val="FF0066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6F16D-A8CC-4BC5-AAD2-CB81520843C0}" v="4" dt="2019-07-31T02:48:14.944"/>
    <p1510:client id="{12897C61-F1A0-4A80-8ECB-72EF6BD4F667}" v="1" dt="2019-07-31T05:26:06.986"/>
    <p1510:client id="{80EE8A7B-D7F4-4F7D-84CC-BB64D8BA34D2}" v="2" dt="2019-07-31T05:00:2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09" autoAdjust="0"/>
    <p:restoredTop sz="94660"/>
  </p:normalViewPr>
  <p:slideViewPr>
    <p:cSldViewPr snapToGrid="0">
      <p:cViewPr>
        <p:scale>
          <a:sx n="125" d="100"/>
          <a:sy n="125" d="100"/>
        </p:scale>
        <p:origin x="90" y="-1572"/>
      </p:cViewPr>
      <p:guideLst>
        <p:guide orient="horz" pos="2184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A6D4D-7390-4E94-B718-3E9F88B02C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F369-9971-4611-B01A-DF0044C7A4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42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銀座ビューティーサロン　マナビス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ボワールが</a:t>
            </a:r>
            <a:r>
              <a:rPr kumimoji="1" lang="en-US" altLang="ja-JP" dirty="0"/>
              <a:t>5/13(</a:t>
            </a:r>
            <a:r>
              <a:rPr kumimoji="1" lang="ja-JP" altLang="en-US" dirty="0"/>
              <a:t>月</a:t>
            </a:r>
            <a:r>
              <a:rPr kumimoji="1" lang="en-US" altLang="ja-JP" dirty="0"/>
              <a:t>)</a:t>
            </a:r>
            <a:r>
              <a:rPr kumimoji="1" lang="ja-JP" altLang="en-US" dirty="0"/>
              <a:t>からリニューアルしました。</a:t>
            </a:r>
            <a:endParaRPr kumimoji="1" lang="en-US" altLang="ja-JP" dirty="0"/>
          </a:p>
          <a:p>
            <a:r>
              <a:rPr kumimoji="1" lang="ja-JP" altLang="en-US" dirty="0"/>
              <a:t>場所は、東京メトロ　銀座駅</a:t>
            </a:r>
            <a:r>
              <a:rPr kumimoji="1" lang="en-US" altLang="ja-JP" dirty="0"/>
              <a:t>C8</a:t>
            </a:r>
            <a:r>
              <a:rPr kumimoji="1" lang="ja-JP" altLang="en-US" dirty="0"/>
              <a:t>出口より徒歩</a:t>
            </a:r>
            <a:r>
              <a:rPr kumimoji="1" lang="en-US" altLang="ja-JP" dirty="0"/>
              <a:t>30</a:t>
            </a:r>
            <a:r>
              <a:rPr kumimoji="1" lang="ja-JP" altLang="en-US" dirty="0"/>
              <a:t>秒もしくは銀座一丁目駅より徒歩</a:t>
            </a:r>
            <a:r>
              <a:rPr kumimoji="1" lang="en-US" altLang="ja-JP" dirty="0"/>
              <a:t>3</a:t>
            </a:r>
            <a:r>
              <a:rPr kumimoji="1" lang="ja-JP" altLang="en-US" dirty="0"/>
              <a:t>分　</a:t>
            </a:r>
            <a:r>
              <a:rPr kumimoji="1" lang="en-US" altLang="ja-JP" dirty="0"/>
              <a:t>JR</a:t>
            </a:r>
            <a:r>
              <a:rPr kumimoji="1" lang="ja-JP" altLang="en-US" dirty="0"/>
              <a:t>　有楽町駅から徒歩</a:t>
            </a:r>
            <a:r>
              <a:rPr kumimoji="1" lang="en-US" altLang="ja-JP" dirty="0"/>
              <a:t>4</a:t>
            </a:r>
            <a:r>
              <a:rPr kumimoji="1" lang="ja-JP" altLang="en-US" dirty="0"/>
              <a:t>分に移転しました。</a:t>
            </a:r>
            <a:endParaRPr kumimoji="1" lang="en-US" altLang="ja-JP" dirty="0"/>
          </a:p>
          <a:p>
            <a:r>
              <a:rPr kumimoji="1" lang="ja-JP" altLang="en-US" dirty="0"/>
              <a:t>並木通りを挟んで</a:t>
            </a:r>
            <a:r>
              <a:rPr kumimoji="1" lang="en-US" altLang="ja-JP" dirty="0"/>
              <a:t>MUJI</a:t>
            </a:r>
            <a:r>
              <a:rPr kumimoji="1" lang="ja-JP" altLang="en-US" dirty="0"/>
              <a:t>ホテルの向かいになります。</a:t>
            </a:r>
            <a:endParaRPr kumimoji="1" lang="en-US" altLang="ja-JP" dirty="0"/>
          </a:p>
          <a:p>
            <a:r>
              <a:rPr kumimoji="1" lang="ja-JP" altLang="en-US" dirty="0"/>
              <a:t>白を基調にしてとても明るい店内となっております。営業時間は月曜日</a:t>
            </a:r>
            <a:r>
              <a:rPr kumimoji="1" lang="en-US" altLang="ja-JP" dirty="0"/>
              <a:t>~</a:t>
            </a:r>
            <a:r>
              <a:rPr kumimoji="1" lang="ja-JP" altLang="en-US" dirty="0"/>
              <a:t>金曜日まで</a:t>
            </a:r>
            <a:r>
              <a:rPr kumimoji="1" lang="en-US" altLang="ja-JP" dirty="0"/>
              <a:t>11</a:t>
            </a:r>
            <a:r>
              <a:rPr kumimoji="1" lang="ja-JP" altLang="en-US" dirty="0"/>
              <a:t>時</a:t>
            </a:r>
            <a:r>
              <a:rPr kumimoji="1" lang="en-US" altLang="ja-JP" dirty="0"/>
              <a:t>~18</a:t>
            </a:r>
            <a:r>
              <a:rPr kumimoji="1" lang="ja-JP" altLang="en-US" dirty="0"/>
              <a:t>時までです。</a:t>
            </a:r>
            <a:endParaRPr kumimoji="1" lang="en-US" altLang="ja-JP" dirty="0"/>
          </a:p>
          <a:p>
            <a:r>
              <a:rPr kumimoji="1" lang="ja-JP" altLang="en-US" dirty="0"/>
              <a:t>サロンでは、商品のお試しや購入をはじめ、手洗い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マナッシュ会）を行うことができ、ミニセミナー、ワークショップにもご参加できます。</a:t>
            </a:r>
            <a:endParaRPr kumimoji="1" lang="en-US" altLang="ja-JP" dirty="0"/>
          </a:p>
          <a:p>
            <a:r>
              <a:rPr kumimoji="1" lang="ja-JP" altLang="en-US" dirty="0"/>
              <a:t>さらにボワールではネイル、経絡マッサージ、マナビス化粧品を使ったエステメニューなどもご用意しております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B0099-A28F-4167-B149-D63ED130E06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9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06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4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69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42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26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79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7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70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12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64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88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95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30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192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9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" y="0"/>
            <a:ext cx="914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57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32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3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00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58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80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15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9457-3C63-4583-BB5A-85FFBEB8B630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45FA-F3E2-4906-9761-B36CF3A90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3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5E44-A317-413F-B8B7-D2512E42A921}" type="datetimeFigureOut">
              <a:rPr kumimoji="1" lang="ja-JP" altLang="en-US" smtClean="0"/>
              <a:t>2019/11/12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02A9-FBE0-41B6-9420-6DF7BFBDB1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09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3098913" y="730555"/>
            <a:ext cx="2952000" cy="3564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Picture 2" descr="C:\Users\gsalon\Desktop\IMG_0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17" y="2985066"/>
            <a:ext cx="2461994" cy="11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2" y="956247"/>
            <a:ext cx="264887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9" y="956246"/>
            <a:ext cx="2416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角丸四角形 43"/>
          <p:cNvSpPr/>
          <p:nvPr/>
        </p:nvSpPr>
        <p:spPr>
          <a:xfrm>
            <a:off x="4753380" y="4411633"/>
            <a:ext cx="4140445" cy="2234827"/>
          </a:xfrm>
          <a:prstGeom prst="roundRect">
            <a:avLst>
              <a:gd name="adj" fmla="val 11933"/>
            </a:avLst>
          </a:prstGeom>
          <a:solidFill>
            <a:srgbClr val="99FF66">
              <a:alpha val="8000"/>
            </a:srgb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DC9E943-4A90-41DF-A538-539F03585CD8}"/>
              </a:ext>
            </a:extLst>
          </p:cNvPr>
          <p:cNvSpPr/>
          <p:nvPr/>
        </p:nvSpPr>
        <p:spPr>
          <a:xfrm>
            <a:off x="522992" y="97617"/>
            <a:ext cx="7974319" cy="4558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銀座ビューティサロン</a:t>
            </a:r>
            <a:r>
              <a:rPr lang="en-US" altLang="ja-JP" sz="24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イベントデー</a:t>
            </a:r>
            <a:endParaRPr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74638" y="4849417"/>
            <a:ext cx="4129926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latin typeface="HG丸ｺﾞｼｯｸM-PRO" pitchFamily="50" charset="-128"/>
                <a:ea typeface="HG丸ｺﾞｼｯｸM-PRO" pitchFamily="50" charset="-128"/>
              </a:rPr>
              <a:t>&lt;</a:t>
            </a:r>
            <a:r>
              <a:rPr kumimoji="1"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ご予約に関して</a:t>
            </a:r>
            <a:r>
              <a:rPr kumimoji="1" lang="en-US" altLang="ja-JP" sz="1050" b="1" dirty="0">
                <a:latin typeface="HG丸ｺﾞｼｯｸM-PRO" pitchFamily="50" charset="-128"/>
                <a:ea typeface="HG丸ｺﾞｼｯｸM-PRO" pitchFamily="50" charset="-128"/>
              </a:rPr>
              <a:t>&gt;</a:t>
            </a:r>
          </a:p>
          <a:p>
            <a:endParaRPr kumimoji="1" lang="en-US" altLang="ja-JP" sz="105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● 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肌測定</a:t>
            </a:r>
            <a:r>
              <a:rPr kumimoji="1"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ご予約不要（ご来店時受付）</a:t>
            </a:r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グループでご希望の場合には、事前に電話にて</a:t>
            </a:r>
            <a:endParaRPr lang="en-US" altLang="ja-JP" sz="10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銀座ビューティサロンへご確認ください</a:t>
            </a:r>
            <a:endParaRPr lang="en-US" altLang="ja-JP" sz="10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100" dirty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イベント参加：銀座サロン</a:t>
            </a:r>
            <a:r>
              <a:rPr lang="en-US" altLang="ja-JP" sz="1100" b="1" dirty="0">
                <a:latin typeface="HG丸ｺﾞｼｯｸM-PRO" pitchFamily="50" charset="-128"/>
                <a:ea typeface="HG丸ｺﾞｼｯｸM-PRO" pitchFamily="50" charset="-128"/>
              </a:rPr>
              <a:t>HP</a:t>
            </a:r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よりご予約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　ください</a:t>
            </a:r>
            <a:r>
              <a:rPr kumimoji="1"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（電話予約も可）</a:t>
            </a:r>
            <a:endParaRPr kumimoji="1" lang="en-US" altLang="ja-JP" sz="105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105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　銀座ビューティサロン：</a:t>
            </a:r>
            <a:r>
              <a:rPr lang="en-US" altLang="ja-JP" sz="1050" b="1" dirty="0">
                <a:latin typeface="HG丸ｺﾞｼｯｸM-PRO" pitchFamily="50" charset="-128"/>
                <a:ea typeface="HG丸ｺﾞｼｯｸM-PRO" pitchFamily="50" charset="-128"/>
              </a:rPr>
              <a:t>03-6263-2496</a:t>
            </a:r>
          </a:p>
          <a:p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　　　　　　　　　　　（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11:00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18:00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土日祝除く</a:t>
            </a:r>
            <a:endParaRPr lang="en-US" altLang="ja-JP" sz="9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712824" y="5667200"/>
            <a:ext cx="138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銀座サロン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37478" y="4526996"/>
            <a:ext cx="4212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latin typeface="HG丸ｺﾞｼｯｸM-PRO" pitchFamily="50" charset="-128"/>
                <a:ea typeface="HG丸ｺﾞｼｯｸM-PRO" pitchFamily="50" charset="-128"/>
              </a:rPr>
              <a:t>『MANAVIS</a:t>
            </a:r>
            <a:r>
              <a:rPr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000" b="1" dirty="0">
                <a:latin typeface="HG丸ｺﾞｼｯｸM-PRO" pitchFamily="50" charset="-128"/>
                <a:ea typeface="HG丸ｺﾞｼｯｸM-PRO" pitchFamily="50" charset="-128"/>
              </a:rPr>
              <a:t>GINZA</a:t>
            </a:r>
            <a:r>
              <a:rPr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000" b="1" dirty="0">
                <a:latin typeface="HG丸ｺﾞｼｯｸM-PRO" pitchFamily="50" charset="-128"/>
                <a:ea typeface="HG丸ｺﾞｼｯｸM-PRO" pitchFamily="50" charset="-128"/>
              </a:rPr>
              <a:t>SALON』</a:t>
            </a:r>
            <a:r>
              <a:rPr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ホームページがオープンしました！</a:t>
            </a:r>
            <a:endParaRPr kumimoji="1" lang="ja-JP" altLang="en-US" sz="1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2420" y="3625096"/>
            <a:ext cx="1242060" cy="22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407365" y="5710304"/>
            <a:ext cx="302918" cy="27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コンテンツ プレースホルダー 2">
            <a:extLst>
              <a:ext uri="{FF2B5EF4-FFF2-40B4-BE49-F238E27FC236}">
                <a16:creationId xmlns:a16="http://schemas.microsoft.com/office/drawing/2014/main" id="{530E0ED1-51FE-4DEA-94D2-9C7AB7966876}"/>
              </a:ext>
            </a:extLst>
          </p:cNvPr>
          <p:cNvSpPr txBox="1">
            <a:spLocks/>
          </p:cNvSpPr>
          <p:nvPr/>
        </p:nvSpPr>
        <p:spPr>
          <a:xfrm>
            <a:off x="3156335" y="956246"/>
            <a:ext cx="2991536" cy="365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)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11:00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18:00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　　　　　　</a:t>
            </a: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オーダーメイドウィッグ 試着会</a:t>
            </a:r>
            <a:r>
              <a:rPr lang="en-US" altLang="ja-JP" sz="105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en-US" altLang="ja-JP" sz="1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予約不要</a:t>
            </a:r>
            <a:r>
              <a:rPr lang="en-US" altLang="ja-JP" sz="10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日本人女性の美しい髪をリアルに再現し、手触り感までも        自然なオーダーメイドウィッグ</a:t>
            </a:r>
            <a:r>
              <a:rPr lang="en-US" altLang="ja-JP" sz="750" dirty="0">
                <a:latin typeface="HG丸ｺﾞｼｯｸM-PRO" pitchFamily="50" charset="-128"/>
                <a:ea typeface="HG丸ｺﾞｼｯｸM-PRO" pitchFamily="50" charset="-128"/>
              </a:rPr>
              <a:t>【MANAVIS HAIR PEACE】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をお気軽にお試しいただけます！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お好きな時間にご来店いただき、ご予約なしで    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【MANAVIS HAIR PEACE】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をお試しいただけますので　この機会にぜひご体験ください。　　　　　　　　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下記の時間は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HAIR PEACE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の特徴をご説明させていただき ます。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00/14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00/16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（各回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分）　　　</a:t>
            </a:r>
            <a:endParaRPr lang="ja-JP" altLang="en-US" sz="9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E18AF0B-8DDC-4FAB-A4FE-F5613A77E545}"/>
              </a:ext>
            </a:extLst>
          </p:cNvPr>
          <p:cNvSpPr txBox="1"/>
          <p:nvPr/>
        </p:nvSpPr>
        <p:spPr>
          <a:xfrm>
            <a:off x="1998358" y="5698284"/>
            <a:ext cx="265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各分野で活躍されている会員の方を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講師にお迎えしてイベントを開催！！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未会員の方もご参加可能です。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/>
            <a:r>
              <a:rPr lang="ja-JP" altLang="en-US" sz="1100" b="1" dirty="0">
                <a:latin typeface="HG丸ｺﾞｼｯｸM-PRO" pitchFamily="50" charset="-128"/>
                <a:ea typeface="HG丸ｺﾞｼｯｸM-PRO" pitchFamily="50" charset="-128"/>
              </a:rPr>
              <a:t>ぜひお友達もご一緒にご参加ください。</a:t>
            </a: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1" name="図 50" descr="人, 室内, 立っている, 壁 が含まれている画像&#10;&#10;自動的に生成された説明">
            <a:extLst>
              <a:ext uri="{FF2B5EF4-FFF2-40B4-BE49-F238E27FC236}">
                <a16:creationId xmlns:a16="http://schemas.microsoft.com/office/drawing/2014/main" id="{761EF791-42A8-40E0-AFE1-5EC8F6588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4" y="5046698"/>
            <a:ext cx="1783961" cy="123521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50800" dir="2400000" algn="ctr" rotWithShape="0">
              <a:schemeClr val="bg2">
                <a:lumMod val="50000"/>
              </a:schemeClr>
            </a:outerShdw>
            <a:softEdge rad="31750"/>
          </a:effectLst>
        </p:spPr>
      </p:pic>
      <p:sp>
        <p:nvSpPr>
          <p:cNvPr id="9" name="雲 8"/>
          <p:cNvSpPr/>
          <p:nvPr/>
        </p:nvSpPr>
        <p:spPr>
          <a:xfrm>
            <a:off x="2089344" y="4767336"/>
            <a:ext cx="2396003" cy="720705"/>
          </a:xfrm>
          <a:prstGeom prst="cloud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394306" y="486289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皆さま、奮って</a:t>
            </a:r>
            <a:endParaRPr lang="en-US" altLang="ja-JP" sz="1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b="1" dirty="0">
                <a:latin typeface="HG丸ｺﾞｼｯｸM-PRO" pitchFamily="50" charset="-128"/>
                <a:ea typeface="HG丸ｺﾞｼｯｸM-PRO" pitchFamily="50" charset="-128"/>
              </a:rPr>
              <a:t>ご参加くださいませ♪</a:t>
            </a:r>
          </a:p>
        </p:txBody>
      </p:sp>
      <p:sp>
        <p:nvSpPr>
          <p:cNvPr id="63" name="フローチャート : 結合子 62"/>
          <p:cNvSpPr/>
          <p:nvPr/>
        </p:nvSpPr>
        <p:spPr>
          <a:xfrm>
            <a:off x="3760787" y="5421619"/>
            <a:ext cx="116672" cy="122909"/>
          </a:xfrm>
          <a:prstGeom prst="flowChart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ローチャート : 結合子 71"/>
          <p:cNvSpPr/>
          <p:nvPr/>
        </p:nvSpPr>
        <p:spPr>
          <a:xfrm>
            <a:off x="3671085" y="5534693"/>
            <a:ext cx="85116" cy="81737"/>
          </a:xfrm>
          <a:prstGeom prst="flowChart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ローチャート : 結合子 74"/>
          <p:cNvSpPr/>
          <p:nvPr/>
        </p:nvSpPr>
        <p:spPr>
          <a:xfrm>
            <a:off x="3583581" y="5620736"/>
            <a:ext cx="58336" cy="61455"/>
          </a:xfrm>
          <a:prstGeom prst="flowChart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530E0ED1-51FE-4DEA-94D2-9C7AB7966876}"/>
              </a:ext>
            </a:extLst>
          </p:cNvPr>
          <p:cNvSpPr txBox="1">
            <a:spLocks/>
          </p:cNvSpPr>
          <p:nvPr/>
        </p:nvSpPr>
        <p:spPr>
          <a:xfrm>
            <a:off x="20250" y="3049621"/>
            <a:ext cx="2983296" cy="854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　                                                                                                                      　   　　　　　　</a:t>
            </a:r>
            <a:endParaRPr lang="en-US" altLang="ja-JP" sz="10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◯東洋医学と経絡のヨガ指導者　　                                                                              　◯視力向上ヨガ上級インストラクター　　　　　　　　　　　　　　　　　　　　　　　　　　　                                     ◯鼻ヨガ（鼻炎の為のヨガ）指導者　　　　　　　　　　　　                                                                                ◯心と身体のメンテナンス（カイロヨガ）　　　　　　　　　◯シニアヨガ指導者資格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C:\Users\gsalon\Desktop\Attachment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83" y="4936794"/>
            <a:ext cx="764995" cy="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530E0ED1-51FE-4DEA-94D2-9C7AB7966876}"/>
              </a:ext>
            </a:extLst>
          </p:cNvPr>
          <p:cNvSpPr txBox="1">
            <a:spLocks/>
          </p:cNvSpPr>
          <p:nvPr/>
        </p:nvSpPr>
        <p:spPr>
          <a:xfrm>
            <a:off x="130220" y="929782"/>
            <a:ext cx="2991536" cy="240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12:00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/15:00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　　　　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東洋医学のヨガ</a:t>
            </a:r>
            <a:endParaRPr lang="en-US" altLang="ja-JP" sz="10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東洋医学と経絡のツボを使ったヨガで、肩こりや首のこりにお悩みの方にお勧めです。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初心者の方でも楽しくヨガをご体験いただけます。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持ち物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タオル・お水　　　　　　　　　　　　　　　　　　　　　　　　　　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当日は動きやすい服装でご参加ください。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講師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野村 美智留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のむら みちる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lang="ja-JP" altLang="en-US" sz="1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6137764" y="730555"/>
            <a:ext cx="2952000" cy="3564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2" y="956248"/>
            <a:ext cx="2646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54" y="2792641"/>
            <a:ext cx="902681" cy="120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コンテンツ プレースホルダー 2">
            <a:extLst>
              <a:ext uri="{FF2B5EF4-FFF2-40B4-BE49-F238E27FC236}">
                <a16:creationId xmlns:a16="http://schemas.microsoft.com/office/drawing/2014/main" id="{530E0ED1-51FE-4DEA-94D2-9C7AB7966876}"/>
              </a:ext>
            </a:extLst>
          </p:cNvPr>
          <p:cNvSpPr txBox="1">
            <a:spLocks/>
          </p:cNvSpPr>
          <p:nvPr/>
        </p:nvSpPr>
        <p:spPr>
          <a:xfrm>
            <a:off x="6207055" y="956246"/>
            <a:ext cx="2991536" cy="345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18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12:00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/15:00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～　　　　</a:t>
            </a:r>
            <a:r>
              <a:rPr lang="ja-JP" altLang="en-US" sz="1300" dirty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2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1050" b="1" dirty="0">
                <a:latin typeface="HG丸ｺﾞｼｯｸM-PRO" pitchFamily="50" charset="-128"/>
                <a:ea typeface="HG丸ｺﾞｼｯｸM-PRO" pitchFamily="50" charset="-128"/>
              </a:rPr>
              <a:t>耳ツボ</a:t>
            </a:r>
            <a:endParaRPr lang="en-US" altLang="ja-JP" sz="105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耳ツボの効果を実感してみましょう！　　　　　　　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身体には沢山のツボがありますが、その中でも日常的に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手軽に触ることのできる耳のツボを覚えて美容と健康に　　　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役立てましょう♪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9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講師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正木 容子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900" b="1" dirty="0">
                <a:latin typeface="HG丸ｺﾞｼｯｸM-PRO" pitchFamily="50" charset="-128"/>
                <a:ea typeface="HG丸ｺﾞｼｯｸM-PRO" pitchFamily="50" charset="-128"/>
              </a:rPr>
              <a:t>まさき ようこ</a:t>
            </a:r>
            <a:r>
              <a:rPr lang="en-US" altLang="ja-JP" sz="9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lang="ja-JP" altLang="en-US" sz="1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34" name="Picture 10" descr="C:\Users\gsalon\Desktop\image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51" y="2915907"/>
            <a:ext cx="847320" cy="10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コンテンツ プレースホルダー 2">
            <a:extLst>
              <a:ext uri="{FF2B5EF4-FFF2-40B4-BE49-F238E27FC236}">
                <a16:creationId xmlns:a16="http://schemas.microsoft.com/office/drawing/2014/main" id="{530E0ED1-51FE-4DEA-94D2-9C7AB7966876}"/>
              </a:ext>
            </a:extLst>
          </p:cNvPr>
          <p:cNvSpPr txBox="1">
            <a:spLocks/>
          </p:cNvSpPr>
          <p:nvPr/>
        </p:nvSpPr>
        <p:spPr>
          <a:xfrm>
            <a:off x="6170698" y="3076536"/>
            <a:ext cx="2983296" cy="854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　                                                                                                                      　   　　　　　　</a:t>
            </a:r>
            <a:endParaRPr lang="en-US" altLang="ja-JP" sz="10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◯耳ツボジュエリー認定セラピスト　　                                                                              　◯フーレセラピー協会認定セラピスト　　　　　　　　　　　　　　　　　　　　　　　　　　　                                     ◯足裏リラクゼーションセラピスト　　　　　　　　　　　　                                                                                ◯腸セラピーセラピスト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2" name="角丸四角形 54">
            <a:extLst>
              <a:ext uri="{FF2B5EF4-FFF2-40B4-BE49-F238E27FC236}">
                <a16:creationId xmlns:a16="http://schemas.microsoft.com/office/drawing/2014/main" id="{02CF72AA-77A2-4755-A18A-27EE0BD5A71D}"/>
              </a:ext>
            </a:extLst>
          </p:cNvPr>
          <p:cNvSpPr/>
          <p:nvPr/>
        </p:nvSpPr>
        <p:spPr>
          <a:xfrm>
            <a:off x="58516" y="730555"/>
            <a:ext cx="2952000" cy="3564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95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E5838CCA-5E7C-40B7-99AE-8D43DA8E6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27" y="1498152"/>
            <a:ext cx="4177157" cy="2862037"/>
          </a:xfrm>
          <a:prstGeom prst="rect">
            <a:avLst/>
          </a:prstGeom>
        </p:spPr>
      </p:pic>
      <p:pic>
        <p:nvPicPr>
          <p:cNvPr id="3" name="図 2" descr="室内, 窓, 壁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764C1AA-83D7-4780-B4E6-BA880AA7C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77" y="2973882"/>
            <a:ext cx="2908554" cy="304257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D0F5FC-EEF0-4242-B6CB-B7DF5B2CCEAA}"/>
              </a:ext>
            </a:extLst>
          </p:cNvPr>
          <p:cNvSpPr txBox="1"/>
          <p:nvPr/>
        </p:nvSpPr>
        <p:spPr>
          <a:xfrm>
            <a:off x="5171119" y="4911785"/>
            <a:ext cx="358578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サロン名：銀座ビューティサロン　マナビス＆ボワール            </a:t>
            </a: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    所 ：東京都中央区銀座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3-2-11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GINZA SALONE 7F</a:t>
            </a:r>
          </a:p>
          <a:p>
            <a:pPr lvl="0">
              <a:defRPr/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  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03-6263-2496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（マナビス専用）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営業日  ：月～金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(11:00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18:00)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水・日（イベントデー）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日は月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回開催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EF810FB1-F206-4D0A-9129-93BC5E986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54" y="346766"/>
            <a:ext cx="3520967" cy="5776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13CB9F-8ACC-4A1F-9BE3-5B8D3C3EAD6B}"/>
              </a:ext>
            </a:extLst>
          </p:cNvPr>
          <p:cNvSpPr txBox="1"/>
          <p:nvPr/>
        </p:nvSpPr>
        <p:spPr>
          <a:xfrm>
            <a:off x="75817" y="1402914"/>
            <a:ext cx="50456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店内にて商品の購入ができます。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（ご購入数量が多い場合には、事前にご連絡ください）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女性専用サロンです。</a:t>
            </a:r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イベントデーは、男性の方もご利用いただけます。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 どなたでも肌診断可能です。お気軽にお越しください。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 descr="建物, 屋外, 空 が含まれている画像&#10;&#10;自動的に生成された説明">
            <a:extLst>
              <a:ext uri="{FF2B5EF4-FFF2-40B4-BE49-F238E27FC236}">
                <a16:creationId xmlns:a16="http://schemas.microsoft.com/office/drawing/2014/main" id="{E2EC6F5C-E936-4751-B151-B33B28CBE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4" y="2964179"/>
            <a:ext cx="1271415" cy="30425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96BEFA-C714-4034-9DF7-23E8C0F34AF2}"/>
              </a:ext>
            </a:extLst>
          </p:cNvPr>
          <p:cNvSpPr txBox="1"/>
          <p:nvPr/>
        </p:nvSpPr>
        <p:spPr>
          <a:xfrm>
            <a:off x="4613337" y="4321893"/>
            <a:ext cx="157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銀座線・丸ノ内線・日比谷線</a:t>
            </a: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銀座駅 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C8 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番出口より徒歩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B0E08C-B92C-4782-9C89-18EEDD984675}"/>
              </a:ext>
            </a:extLst>
          </p:cNvPr>
          <p:cNvSpPr txBox="1"/>
          <p:nvPr/>
        </p:nvSpPr>
        <p:spPr>
          <a:xfrm>
            <a:off x="6248179" y="4267590"/>
            <a:ext cx="146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有楽町線</a:t>
            </a:r>
          </a:p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銀座一丁目駅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出口より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徒歩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5B86E3-9C15-4C1B-B13E-43C6E32FB319}"/>
              </a:ext>
            </a:extLst>
          </p:cNvPr>
          <p:cNvSpPr txBox="1"/>
          <p:nvPr/>
        </p:nvSpPr>
        <p:spPr>
          <a:xfrm>
            <a:off x="7566439" y="4317585"/>
            <a:ext cx="151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山手線・京浜東北線</a:t>
            </a:r>
          </a:p>
          <a:p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有楽町駅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より徒歩</a:t>
            </a:r>
            <a:r>
              <a:rPr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5C1E67-1268-4A54-AC99-A763FDBB4490}"/>
              </a:ext>
            </a:extLst>
          </p:cNvPr>
          <p:cNvSpPr/>
          <p:nvPr/>
        </p:nvSpPr>
        <p:spPr>
          <a:xfrm>
            <a:off x="9317118" y="3337560"/>
            <a:ext cx="137831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DA4EFDC-DC5E-4E47-8E53-5B424B5A4CD5}"/>
              </a:ext>
            </a:extLst>
          </p:cNvPr>
          <p:cNvSpPr/>
          <p:nvPr/>
        </p:nvSpPr>
        <p:spPr>
          <a:xfrm>
            <a:off x="4660391" y="1529912"/>
            <a:ext cx="4096513" cy="263104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564B7B-A2C8-4D86-9A65-EDF504679DB2}"/>
              </a:ext>
            </a:extLst>
          </p:cNvPr>
          <p:cNvSpPr/>
          <p:nvPr/>
        </p:nvSpPr>
        <p:spPr>
          <a:xfrm>
            <a:off x="6105334" y="4296253"/>
            <a:ext cx="45719" cy="35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4A14144-44CB-4060-9759-141EAB9558A1}"/>
              </a:ext>
            </a:extLst>
          </p:cNvPr>
          <p:cNvSpPr/>
          <p:nvPr/>
        </p:nvSpPr>
        <p:spPr>
          <a:xfrm>
            <a:off x="7533323" y="4293850"/>
            <a:ext cx="45719" cy="351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79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118024E4D0AFD4CBE2EBFC507D169FC" ma:contentTypeVersion="8" ma:contentTypeDescription="新しいドキュメントを作成します。" ma:contentTypeScope="" ma:versionID="eb665fc9f4448c6730a25d6f9919e862">
  <xsd:schema xmlns:xsd="http://www.w3.org/2001/XMLSchema" xmlns:xs="http://www.w3.org/2001/XMLSchema" xmlns:p="http://schemas.microsoft.com/office/2006/metadata/properties" xmlns:ns2="0e9732fe-02f5-4634-b473-039a86bc9ea3" targetNamespace="http://schemas.microsoft.com/office/2006/metadata/properties" ma:root="true" ma:fieldsID="edca4c68a6a8e56ee32827cb91c8b568" ns2:_="">
    <xsd:import namespace="0e9732fe-02f5-4634-b473-039a86bc9e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32fe-02f5-4634-b473-039a86bc9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B6882C-F074-4C51-9954-EFF8F981B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732fe-02f5-4634-b473-039a86bc9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EC4E7F-99A4-4819-8AC1-2D473B6487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E20610-6378-4E28-8D44-33531E14094C}">
  <ds:schemaRefs>
    <ds:schemaRef ds:uri="http://purl.org/dc/elements/1.1/"/>
    <ds:schemaRef ds:uri="http://schemas.openxmlformats.org/package/2006/metadata/core-properties"/>
    <ds:schemaRef ds:uri="0e9732fe-02f5-4634-b473-039a86bc9ea3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1127</Words>
  <Application>Microsoft Office PowerPoint</Application>
  <PresentationFormat>画面に合わせる (4:3)</PresentationFormat>
  <Paragraphs>76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飯尾 理恵子</dc:creator>
  <cp:lastModifiedBy>銀座サロン用</cp:lastModifiedBy>
  <cp:revision>229</cp:revision>
  <cp:lastPrinted>2019-06-26T05:21:19Z</cp:lastPrinted>
  <dcterms:created xsi:type="dcterms:W3CDTF">2019-05-10T00:56:22Z</dcterms:created>
  <dcterms:modified xsi:type="dcterms:W3CDTF">2019-11-12T02:09:51Z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0x010100C118024E4D0AFD4CBE2EBFC507D169FC</vt:lpwstr>
  </property>
</Properties>
</file>