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89" r:id="rId5"/>
  </p:sldMasterIdLst>
  <p:notesMasterIdLst>
    <p:notesMasterId r:id="rId8"/>
  </p:notesMasterIdLst>
  <p:sldIdLst>
    <p:sldId id="564" r:id="rId6"/>
    <p:sldId id="566" r:id="rId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  <a:srgbClr val="66FF33"/>
    <a:srgbClr val="FF6600"/>
    <a:srgbClr val="FF6699"/>
    <a:srgbClr val="99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6F16D-A8CC-4BC5-AAD2-CB81520843C0}" v="4" dt="2019-07-31T02:48:14.944"/>
    <p1510:client id="{12897C61-F1A0-4A80-8ECB-72EF6BD4F667}" v="1" dt="2019-07-31T05:26:06.986"/>
    <p1510:client id="{80EE8A7B-D7F4-4F7D-84CC-BB64D8BA34D2}" v="2" dt="2019-07-31T05:00:23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509" autoAdjust="0"/>
    <p:restoredTop sz="94660"/>
  </p:normalViewPr>
  <p:slideViewPr>
    <p:cSldViewPr snapToGrid="0">
      <p:cViewPr varScale="1">
        <p:scale>
          <a:sx n="75" d="100"/>
          <a:sy n="75" d="100"/>
        </p:scale>
        <p:origin x="1464" y="60"/>
      </p:cViewPr>
      <p:guideLst>
        <p:guide orient="horz" pos="2184"/>
        <p:guide pos="2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A6D4D-7390-4E94-B718-3E9F88B02C21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FF369-9971-4611-B01A-DF0044C7A4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42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銀座ビューティーサロン　マナビス</a:t>
            </a:r>
            <a:r>
              <a:rPr kumimoji="1" lang="en-US" altLang="ja-JP" dirty="0"/>
              <a:t>&amp;</a:t>
            </a:r>
            <a:r>
              <a:rPr kumimoji="1" lang="ja-JP" altLang="en-US" dirty="0"/>
              <a:t>ボワールが</a:t>
            </a:r>
            <a:r>
              <a:rPr kumimoji="1" lang="en-US" altLang="ja-JP" dirty="0"/>
              <a:t>5/13(</a:t>
            </a:r>
            <a:r>
              <a:rPr kumimoji="1" lang="ja-JP" altLang="en-US" dirty="0"/>
              <a:t>月</a:t>
            </a:r>
            <a:r>
              <a:rPr kumimoji="1" lang="en-US" altLang="ja-JP" dirty="0"/>
              <a:t>)</a:t>
            </a:r>
            <a:r>
              <a:rPr kumimoji="1" lang="ja-JP" altLang="en-US" dirty="0"/>
              <a:t>からリニューアルしました。</a:t>
            </a:r>
            <a:endParaRPr kumimoji="1" lang="en-US" altLang="ja-JP" dirty="0"/>
          </a:p>
          <a:p>
            <a:r>
              <a:rPr kumimoji="1" lang="ja-JP" altLang="en-US" dirty="0"/>
              <a:t>場所は、東京メトロ　銀座駅</a:t>
            </a:r>
            <a:r>
              <a:rPr kumimoji="1" lang="en-US" altLang="ja-JP" dirty="0"/>
              <a:t>C8</a:t>
            </a:r>
            <a:r>
              <a:rPr kumimoji="1" lang="ja-JP" altLang="en-US" dirty="0"/>
              <a:t>出口より徒歩</a:t>
            </a:r>
            <a:r>
              <a:rPr kumimoji="1" lang="en-US" altLang="ja-JP" dirty="0"/>
              <a:t>30</a:t>
            </a:r>
            <a:r>
              <a:rPr kumimoji="1" lang="ja-JP" altLang="en-US" dirty="0"/>
              <a:t>秒もしくは銀座一丁目駅より徒歩</a:t>
            </a:r>
            <a:r>
              <a:rPr kumimoji="1" lang="en-US" altLang="ja-JP" dirty="0"/>
              <a:t>3</a:t>
            </a:r>
            <a:r>
              <a:rPr kumimoji="1" lang="ja-JP" altLang="en-US" dirty="0"/>
              <a:t>分　</a:t>
            </a:r>
            <a:r>
              <a:rPr kumimoji="1" lang="en-US" altLang="ja-JP" dirty="0"/>
              <a:t>JR</a:t>
            </a:r>
            <a:r>
              <a:rPr kumimoji="1" lang="ja-JP" altLang="en-US" dirty="0"/>
              <a:t>　有楽町駅から徒歩</a:t>
            </a:r>
            <a:r>
              <a:rPr kumimoji="1" lang="en-US" altLang="ja-JP" dirty="0"/>
              <a:t>4</a:t>
            </a:r>
            <a:r>
              <a:rPr kumimoji="1" lang="ja-JP" altLang="en-US" dirty="0"/>
              <a:t>分に移転しました。</a:t>
            </a:r>
            <a:endParaRPr kumimoji="1" lang="en-US" altLang="ja-JP" dirty="0"/>
          </a:p>
          <a:p>
            <a:r>
              <a:rPr kumimoji="1" lang="ja-JP" altLang="en-US" dirty="0"/>
              <a:t>並木通りを挟んで</a:t>
            </a:r>
            <a:r>
              <a:rPr kumimoji="1" lang="en-US" altLang="ja-JP" dirty="0"/>
              <a:t>MUJI</a:t>
            </a:r>
            <a:r>
              <a:rPr kumimoji="1" lang="ja-JP" altLang="en-US" dirty="0"/>
              <a:t>ホテルの向かいになります。</a:t>
            </a:r>
            <a:endParaRPr kumimoji="1" lang="en-US" altLang="ja-JP" dirty="0"/>
          </a:p>
          <a:p>
            <a:r>
              <a:rPr kumimoji="1" lang="ja-JP" altLang="en-US" dirty="0"/>
              <a:t>白を基調にしてとても明るい店内となっております。営業時間は月曜日</a:t>
            </a:r>
            <a:r>
              <a:rPr kumimoji="1" lang="en-US" altLang="ja-JP" dirty="0"/>
              <a:t>~</a:t>
            </a:r>
            <a:r>
              <a:rPr kumimoji="1" lang="ja-JP" altLang="en-US" dirty="0"/>
              <a:t>金曜日まで</a:t>
            </a:r>
            <a:r>
              <a:rPr kumimoji="1" lang="en-US" altLang="ja-JP" dirty="0"/>
              <a:t>11</a:t>
            </a:r>
            <a:r>
              <a:rPr kumimoji="1" lang="ja-JP" altLang="en-US" dirty="0"/>
              <a:t>時</a:t>
            </a:r>
            <a:r>
              <a:rPr kumimoji="1" lang="en-US" altLang="ja-JP" dirty="0"/>
              <a:t>~18</a:t>
            </a:r>
            <a:r>
              <a:rPr kumimoji="1" lang="ja-JP" altLang="en-US" dirty="0"/>
              <a:t>時までです。</a:t>
            </a:r>
            <a:endParaRPr kumimoji="1" lang="en-US" altLang="ja-JP" dirty="0"/>
          </a:p>
          <a:p>
            <a:r>
              <a:rPr kumimoji="1" lang="ja-JP" altLang="en-US" dirty="0"/>
              <a:t>サロンでは、商品のお試しや購入をはじめ、手洗い</a:t>
            </a:r>
            <a:r>
              <a:rPr kumimoji="1" lang="en-US" altLang="ja-JP" dirty="0"/>
              <a:t>(</a:t>
            </a:r>
            <a:r>
              <a:rPr kumimoji="1" lang="ja-JP" altLang="en-US" dirty="0"/>
              <a:t>マナッシュ会）を行うことができ、ミニセミナー、ワークショップにもご参加できます。</a:t>
            </a:r>
            <a:endParaRPr kumimoji="1" lang="en-US" altLang="ja-JP" dirty="0"/>
          </a:p>
          <a:p>
            <a:r>
              <a:rPr kumimoji="1" lang="ja-JP" altLang="en-US" dirty="0"/>
              <a:t>さらにボワールではネイル、経絡マッサージ、マナビス化粧品を使ったエステメニューなどもご用意しております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B0099-A28F-4167-B149-D63ED130E06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19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06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3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42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69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424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267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794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74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700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124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64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88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957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309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192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89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" y="0"/>
            <a:ext cx="9142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0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57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32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9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35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00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58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80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15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7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615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49457-3C63-4583-BB5A-85FFBEB8B630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37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15E44-A317-413F-B8B7-D2512E42A921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09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40">
            <a:extLst>
              <a:ext uri="{FF2B5EF4-FFF2-40B4-BE49-F238E27FC236}">
                <a16:creationId xmlns:a16="http://schemas.microsoft.com/office/drawing/2014/main" id="{AFEB744F-C82B-4E95-9C05-C9775414507F}"/>
              </a:ext>
            </a:extLst>
          </p:cNvPr>
          <p:cNvSpPr/>
          <p:nvPr/>
        </p:nvSpPr>
        <p:spPr>
          <a:xfrm>
            <a:off x="82658" y="730554"/>
            <a:ext cx="2946271" cy="379963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5" name="コンテンツ プレースホルダー 2">
            <a:extLst>
              <a:ext uri="{FF2B5EF4-FFF2-40B4-BE49-F238E27FC236}">
                <a16:creationId xmlns:a16="http://schemas.microsoft.com/office/drawing/2014/main" id="{E6FF5340-1E4C-45AF-82DD-272886AC0B77}"/>
              </a:ext>
            </a:extLst>
          </p:cNvPr>
          <p:cNvSpPr txBox="1">
            <a:spLocks/>
          </p:cNvSpPr>
          <p:nvPr/>
        </p:nvSpPr>
        <p:spPr>
          <a:xfrm>
            <a:off x="150783" y="948734"/>
            <a:ext cx="2843724" cy="3430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 2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5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日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水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)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12:00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/15:00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　　　　　　　　</a:t>
            </a:r>
            <a:endParaRPr lang="en-US" altLang="ja-JP" sz="14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2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050" b="1" dirty="0">
                <a:latin typeface="HG丸ｺﾞｼｯｸM-PRO" pitchFamily="50" charset="-128"/>
                <a:ea typeface="HG丸ｺﾞｼｯｸM-PRO" pitchFamily="50" charset="-128"/>
              </a:rPr>
              <a:t>茶の湯体験</a:t>
            </a:r>
            <a:endParaRPr lang="en-US" altLang="ja-JP" sz="10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新春をお祝いし、茶の湯をお気軽に体験してみませんか。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茶道に纏わる歴史や知識を感じながら、季節の和菓子と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共に一服のお抹茶はいかがでしょうか。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8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当日お持ちいただく物はありません。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椅子に座ってご受講いただけます。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8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900" b="1" dirty="0">
                <a:latin typeface="HG丸ｺﾞｼｯｸM-PRO" pitchFamily="50" charset="-128"/>
                <a:ea typeface="HG丸ｺﾞｼｯｸM-PRO" pitchFamily="50" charset="-128"/>
              </a:rPr>
              <a:t>講師</a:t>
            </a:r>
            <a:r>
              <a:rPr lang="en-US" altLang="ja-JP" sz="900" b="1" dirty="0">
                <a:latin typeface="HG丸ｺﾞｼｯｸM-PRO" pitchFamily="50" charset="-128"/>
                <a:ea typeface="HG丸ｺﾞｼｯｸM-PRO" pitchFamily="50" charset="-128"/>
              </a:rPr>
              <a:t>/</a:t>
            </a:r>
          </a:p>
          <a:p>
            <a:pPr marL="0" indent="0">
              <a:buNone/>
            </a:pPr>
            <a:r>
              <a:rPr lang="ja-JP" altLang="en-US" sz="900" b="1" dirty="0">
                <a:latin typeface="HG丸ｺﾞｼｯｸM-PRO" pitchFamily="50" charset="-128"/>
                <a:ea typeface="HG丸ｺﾞｼｯｸM-PRO" pitchFamily="50" charset="-128"/>
              </a:rPr>
              <a:t>金子 慶子</a:t>
            </a:r>
            <a:r>
              <a:rPr lang="en-US" altLang="ja-JP" sz="900" b="1" dirty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900" b="1" dirty="0">
                <a:latin typeface="HG丸ｺﾞｼｯｸM-PRO" pitchFamily="50" charset="-128"/>
                <a:ea typeface="HG丸ｺﾞｼｯｸM-PRO" pitchFamily="50" charset="-128"/>
              </a:rPr>
              <a:t>かねこ けいこ</a:t>
            </a:r>
            <a:r>
              <a:rPr lang="en-US" altLang="ja-JP" sz="900" b="1" dirty="0">
                <a:latin typeface="HG丸ｺﾞｼｯｸM-PRO" pitchFamily="50" charset="-128"/>
                <a:ea typeface="HG丸ｺﾞｼｯｸM-PRO" pitchFamily="50" charset="-128"/>
              </a:rPr>
              <a:t>)</a:t>
            </a:r>
          </a:p>
          <a:p>
            <a:pPr marL="0" indent="0">
              <a:buNone/>
            </a:pPr>
            <a:r>
              <a:rPr lang="ja-JP" altLang="en-US" sz="900" dirty="0">
                <a:latin typeface="HG丸ｺﾞｼｯｸM-PRO" pitchFamily="50" charset="-128"/>
                <a:ea typeface="HG丸ｺﾞｼｯｸM-PRO" pitchFamily="50" charset="-128"/>
              </a:rPr>
              <a:t>〇</a:t>
            </a:r>
            <a:r>
              <a:rPr lang="ja-JP" altLang="ja-JP" sz="900" dirty="0"/>
              <a:t>裏千家茶道</a:t>
            </a:r>
            <a:r>
              <a:rPr lang="ja-JP" altLang="en-US" sz="900" dirty="0"/>
              <a:t>准教授</a:t>
            </a:r>
            <a:endParaRPr lang="en-US" altLang="ja-JP" sz="9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ja-JP" altLang="en-US" sz="1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3095094" y="730554"/>
            <a:ext cx="2911833" cy="379963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Picture 2" descr="C:\Users\gsalon\Desktop\IMG_04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38" y="3073067"/>
            <a:ext cx="2461994" cy="118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角丸四角形 43"/>
          <p:cNvSpPr/>
          <p:nvPr/>
        </p:nvSpPr>
        <p:spPr>
          <a:xfrm>
            <a:off x="4753380" y="4613580"/>
            <a:ext cx="4140445" cy="2032880"/>
          </a:xfrm>
          <a:prstGeom prst="roundRect">
            <a:avLst>
              <a:gd name="adj" fmla="val 11933"/>
            </a:avLst>
          </a:prstGeom>
          <a:solidFill>
            <a:srgbClr val="99FF66">
              <a:alpha val="8000"/>
            </a:srgb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DC9E943-4A90-41DF-A538-539F03585CD8}"/>
              </a:ext>
            </a:extLst>
          </p:cNvPr>
          <p:cNvSpPr/>
          <p:nvPr/>
        </p:nvSpPr>
        <p:spPr>
          <a:xfrm>
            <a:off x="522992" y="97617"/>
            <a:ext cx="7974319" cy="4558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銀座ビューティサロン２月イベントデー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874638" y="4849417"/>
            <a:ext cx="4129926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latin typeface="HG丸ｺﾞｼｯｸM-PRO" pitchFamily="50" charset="-128"/>
                <a:ea typeface="HG丸ｺﾞｼｯｸM-PRO" pitchFamily="50" charset="-128"/>
              </a:rPr>
              <a:t>&lt;</a:t>
            </a:r>
            <a:r>
              <a:rPr kumimoji="1" lang="ja-JP" altLang="en-US" sz="1050" b="1" dirty="0">
                <a:latin typeface="HG丸ｺﾞｼｯｸM-PRO" pitchFamily="50" charset="-128"/>
                <a:ea typeface="HG丸ｺﾞｼｯｸM-PRO" pitchFamily="50" charset="-128"/>
              </a:rPr>
              <a:t>ご予約に関して</a:t>
            </a:r>
            <a:r>
              <a:rPr kumimoji="1" lang="en-US" altLang="ja-JP" sz="1050" b="1" dirty="0">
                <a:latin typeface="HG丸ｺﾞｼｯｸM-PRO" pitchFamily="50" charset="-128"/>
                <a:ea typeface="HG丸ｺﾞｼｯｸM-PRO" pitchFamily="50" charset="-128"/>
              </a:rPr>
              <a:t>&gt;</a:t>
            </a:r>
          </a:p>
          <a:p>
            <a:endParaRPr kumimoji="1" lang="en-US" altLang="ja-JP" sz="105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● </a:t>
            </a:r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肌測定</a:t>
            </a:r>
            <a:r>
              <a:rPr kumimoji="1"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ご予約不要（ご来店時受付）</a:t>
            </a:r>
            <a:endParaRPr kumimoji="1"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1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グループでご希望の場合には、事前に電話にて</a:t>
            </a:r>
            <a:endParaRPr lang="en-US" altLang="ja-JP" sz="10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　銀座ビューティサロンへご確認ください</a:t>
            </a:r>
            <a:endParaRPr lang="en-US" altLang="ja-JP" sz="10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4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●</a:t>
            </a:r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イベント参加：銀座ビューティサロン</a:t>
            </a: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　ホームページよりご予約ください</a:t>
            </a: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1050" b="1" dirty="0">
                <a:latin typeface="HG丸ｺﾞｼｯｸM-PRO" pitchFamily="50" charset="-128"/>
                <a:ea typeface="HG丸ｺﾞｼｯｸM-PRO" pitchFamily="50" charset="-128"/>
              </a:rPr>
              <a:t>（電話予約も可）</a:t>
            </a:r>
            <a:endParaRPr kumimoji="1" lang="en-US" altLang="ja-JP" sz="105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050" b="1" dirty="0">
                <a:latin typeface="HG丸ｺﾞｼｯｸM-PRO" pitchFamily="50" charset="-128"/>
                <a:ea typeface="HG丸ｺﾞｼｯｸM-PRO" pitchFamily="50" charset="-128"/>
              </a:rPr>
              <a:t>　銀座ビューティサロン：</a:t>
            </a:r>
            <a:r>
              <a:rPr lang="en-US" altLang="ja-JP" sz="1050" b="1" dirty="0">
                <a:latin typeface="HG丸ｺﾞｼｯｸM-PRO" pitchFamily="50" charset="-128"/>
                <a:ea typeface="HG丸ｺﾞｼｯｸM-PRO" pitchFamily="50" charset="-128"/>
              </a:rPr>
              <a:t>03-6263-2496</a:t>
            </a:r>
          </a:p>
          <a:p>
            <a:r>
              <a:rPr lang="ja-JP" altLang="en-US" sz="1050" b="1" dirty="0">
                <a:latin typeface="HG丸ｺﾞｼｯｸM-PRO" pitchFamily="50" charset="-128"/>
                <a:ea typeface="HG丸ｺﾞｼｯｸM-PRO" pitchFamily="50" charset="-128"/>
              </a:rPr>
              <a:t>　　　　　　　　　　　（</a:t>
            </a:r>
            <a:r>
              <a:rPr lang="en-US" altLang="ja-JP" sz="900" b="1" dirty="0">
                <a:latin typeface="HG丸ｺﾞｼｯｸM-PRO" pitchFamily="50" charset="-128"/>
                <a:ea typeface="HG丸ｺﾞｼｯｸM-PRO" pitchFamily="50" charset="-128"/>
              </a:rPr>
              <a:t>11:00</a:t>
            </a:r>
            <a:r>
              <a:rPr lang="ja-JP" altLang="en-US" sz="900" b="1" dirty="0"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900" b="1" dirty="0">
                <a:latin typeface="HG丸ｺﾞｼｯｸM-PRO" pitchFamily="50" charset="-128"/>
                <a:ea typeface="HG丸ｺﾞｼｯｸM-PRO" pitchFamily="50" charset="-128"/>
              </a:rPr>
              <a:t>18:00</a:t>
            </a:r>
            <a:r>
              <a:rPr lang="ja-JP" altLang="en-US" sz="900" b="1" dirty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r>
              <a:rPr lang="en-US" altLang="ja-JP" sz="900" b="1" dirty="0"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900" b="1" dirty="0">
                <a:latin typeface="HG丸ｺﾞｼｯｸM-PRO" pitchFamily="50" charset="-128"/>
                <a:ea typeface="HG丸ｺﾞｼｯｸM-PRO" pitchFamily="50" charset="-128"/>
              </a:rPr>
              <a:t>土日祝除く</a:t>
            </a:r>
            <a:endParaRPr lang="en-US" altLang="ja-JP" sz="9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612529" y="5636577"/>
            <a:ext cx="138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銀座ビューティサロン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コード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37478" y="4650821"/>
            <a:ext cx="421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HG丸ｺﾞｼｯｸM-PRO" pitchFamily="50" charset="-128"/>
                <a:ea typeface="HG丸ｺﾞｼｯｸM-PRO" pitchFamily="50" charset="-128"/>
              </a:rPr>
              <a:t>『</a:t>
            </a:r>
            <a:r>
              <a:rPr lang="ja-JP" altLang="en-US" sz="1200" b="1" dirty="0">
                <a:latin typeface="HG丸ｺﾞｼｯｸM-PRO" pitchFamily="50" charset="-128"/>
                <a:ea typeface="HG丸ｺﾞｼｯｸM-PRO" pitchFamily="50" charset="-128"/>
              </a:rPr>
              <a:t>銀座ビューティサロン</a:t>
            </a:r>
            <a:r>
              <a:rPr lang="en-US" altLang="ja-JP" sz="1200" b="1" dirty="0">
                <a:latin typeface="HG丸ｺﾞｼｯｸM-PRO" pitchFamily="50" charset="-128"/>
                <a:ea typeface="HG丸ｺﾞｼｯｸM-PRO" pitchFamily="50" charset="-128"/>
              </a:rPr>
              <a:t>』</a:t>
            </a:r>
            <a:r>
              <a:rPr lang="ja-JP" altLang="en-US" sz="1200" b="1" dirty="0">
                <a:latin typeface="HG丸ｺﾞｼｯｸM-PRO" pitchFamily="50" charset="-128"/>
                <a:ea typeface="HG丸ｺﾞｼｯｸM-PRO" pitchFamily="50" charset="-128"/>
              </a:rPr>
              <a:t>ホームページ</a:t>
            </a:r>
            <a:endParaRPr kumimoji="1" lang="ja-JP" altLang="en-US" sz="12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2407365" y="5710304"/>
            <a:ext cx="302918" cy="27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コンテンツ プレースホルダー 2">
            <a:extLst>
              <a:ext uri="{FF2B5EF4-FFF2-40B4-BE49-F238E27FC236}">
                <a16:creationId xmlns:a16="http://schemas.microsoft.com/office/drawing/2014/main" id="{530E0ED1-51FE-4DEA-94D2-9C7AB7966876}"/>
              </a:ext>
            </a:extLst>
          </p:cNvPr>
          <p:cNvSpPr txBox="1">
            <a:spLocks/>
          </p:cNvSpPr>
          <p:nvPr/>
        </p:nvSpPr>
        <p:spPr>
          <a:xfrm>
            <a:off x="3073258" y="956246"/>
            <a:ext cx="3041246" cy="3657334"/>
          </a:xfrm>
          <a:prstGeom prst="rect">
            <a:avLst/>
          </a:prstGeom>
          <a:effectLst>
            <a:glow rad="139700">
              <a:srgbClr val="008000">
                <a:alpha val="40000"/>
              </a:srgbClr>
            </a:glow>
            <a:softEdge rad="3175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 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12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日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水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) 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11:00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18:00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300" dirty="0">
                <a:latin typeface="HG丸ｺﾞｼｯｸM-PRO" pitchFamily="50" charset="-128"/>
                <a:ea typeface="HG丸ｺﾞｼｯｸM-PRO" pitchFamily="50" charset="-128"/>
              </a:rPr>
              <a:t>　　　　　　　</a:t>
            </a:r>
            <a:endParaRPr lang="en-US" altLang="ja-JP" sz="2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2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050" b="1" dirty="0">
                <a:latin typeface="HG丸ｺﾞｼｯｸM-PRO" pitchFamily="50" charset="-128"/>
                <a:ea typeface="HG丸ｺﾞｼｯｸM-PRO" pitchFamily="50" charset="-128"/>
              </a:rPr>
              <a:t>オーダーメイドウィッグ 試着会</a:t>
            </a:r>
            <a:r>
              <a:rPr lang="en-US" altLang="ja-JP" sz="105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en-US" altLang="ja-JP" sz="10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予約不要</a:t>
            </a:r>
            <a:r>
              <a:rPr lang="en-US" altLang="ja-JP" sz="10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)</a:t>
            </a: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日本人女性の美しい髪をリアルに再現し、手触り感までも        自然なオーダーメイドウィッグ</a:t>
            </a:r>
            <a:r>
              <a:rPr lang="en-US" altLang="ja-JP" sz="750" dirty="0">
                <a:latin typeface="HG丸ｺﾞｼｯｸM-PRO" pitchFamily="50" charset="-128"/>
                <a:ea typeface="HG丸ｺﾞｼｯｸM-PRO" pitchFamily="50" charset="-128"/>
              </a:rPr>
              <a:t>【MANAVIS HAIR</a:t>
            </a:r>
            <a:r>
              <a:rPr lang="ja-JP" altLang="en-US" sz="75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750" dirty="0">
                <a:latin typeface="HG丸ｺﾞｼｯｸM-PRO" pitchFamily="50" charset="-128"/>
                <a:ea typeface="HG丸ｺﾞｼｯｸM-PRO" pitchFamily="50" charset="-128"/>
              </a:rPr>
              <a:t>PEACE】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をお気軽にお試しいただけます！　　　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お好きな時間にご来店いただき、ご予約なしで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【MANAVIS HAIR PEACE】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をお試しいただけますのでこの機会にぜひ</a:t>
            </a:r>
            <a:b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ご体験ください。　　　　　　　　　　　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下記の時間は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HAIR PEACE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の特徴をご説明いたします。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11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00/14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00/16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00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（各回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10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分）　　　</a:t>
            </a:r>
            <a:endParaRPr lang="ja-JP" altLang="en-US" sz="9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E18AF0B-8DDC-4FAB-A4FE-F5613A77E545}"/>
              </a:ext>
            </a:extLst>
          </p:cNvPr>
          <p:cNvSpPr txBox="1"/>
          <p:nvPr/>
        </p:nvSpPr>
        <p:spPr>
          <a:xfrm>
            <a:off x="1998358" y="5698284"/>
            <a:ext cx="265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各分野で活躍されている会員の方を</a:t>
            </a: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algn="just"/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講師にお迎えしてイベントを開催！！</a:t>
            </a: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algn="just"/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未会員の方もご参加可能です。</a:t>
            </a: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algn="just"/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ぜひお友達もご一緒にご参加ください。</a:t>
            </a: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雲 8"/>
          <p:cNvSpPr/>
          <p:nvPr/>
        </p:nvSpPr>
        <p:spPr>
          <a:xfrm>
            <a:off x="2089344" y="4767336"/>
            <a:ext cx="2396003" cy="720705"/>
          </a:xfrm>
          <a:prstGeom prst="cloud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480031" y="486289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latin typeface="HG丸ｺﾞｼｯｸM-PRO" pitchFamily="50" charset="-128"/>
                <a:ea typeface="HG丸ｺﾞｼｯｸM-PRO" pitchFamily="50" charset="-128"/>
              </a:rPr>
              <a:t>皆さま、奮って</a:t>
            </a:r>
            <a:endParaRPr lang="en-US" altLang="ja-JP" sz="12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b="1" dirty="0">
                <a:latin typeface="HG丸ｺﾞｼｯｸM-PRO" pitchFamily="50" charset="-128"/>
                <a:ea typeface="HG丸ｺﾞｼｯｸM-PRO" pitchFamily="50" charset="-128"/>
              </a:rPr>
              <a:t>ご参加ください♪</a:t>
            </a:r>
          </a:p>
        </p:txBody>
      </p:sp>
      <p:sp>
        <p:nvSpPr>
          <p:cNvPr id="63" name="フローチャート : 結合子 62"/>
          <p:cNvSpPr/>
          <p:nvPr/>
        </p:nvSpPr>
        <p:spPr>
          <a:xfrm>
            <a:off x="3760787" y="5421619"/>
            <a:ext cx="116672" cy="122909"/>
          </a:xfrm>
          <a:prstGeom prst="flowChartConnector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ローチャート : 結合子 71"/>
          <p:cNvSpPr/>
          <p:nvPr/>
        </p:nvSpPr>
        <p:spPr>
          <a:xfrm>
            <a:off x="3671085" y="5534693"/>
            <a:ext cx="85116" cy="81737"/>
          </a:xfrm>
          <a:prstGeom prst="flowChartConnector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ローチャート : 結合子 74"/>
          <p:cNvSpPr/>
          <p:nvPr/>
        </p:nvSpPr>
        <p:spPr>
          <a:xfrm>
            <a:off x="3583581" y="5620736"/>
            <a:ext cx="58336" cy="61455"/>
          </a:xfrm>
          <a:prstGeom prst="flowChartConnector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C:\Users\gsalon\Desktop\Attachment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083" y="4936794"/>
            <a:ext cx="764995" cy="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角丸四角形 40"/>
          <p:cNvSpPr/>
          <p:nvPr/>
        </p:nvSpPr>
        <p:spPr>
          <a:xfrm>
            <a:off x="6066563" y="730554"/>
            <a:ext cx="2995307" cy="379963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22" y="956246"/>
            <a:ext cx="2646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コンテンツ プレースホルダー 2">
            <a:extLst>
              <a:ext uri="{FF2B5EF4-FFF2-40B4-BE49-F238E27FC236}">
                <a16:creationId xmlns:a16="http://schemas.microsoft.com/office/drawing/2014/main" id="{530E0ED1-51FE-4DEA-94D2-9C7AB7966876}"/>
              </a:ext>
            </a:extLst>
          </p:cNvPr>
          <p:cNvSpPr txBox="1">
            <a:spLocks/>
          </p:cNvSpPr>
          <p:nvPr/>
        </p:nvSpPr>
        <p:spPr>
          <a:xfrm>
            <a:off x="6295137" y="956246"/>
            <a:ext cx="2799279" cy="3455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sz="1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2" name="Picture 5">
            <a:extLst>
              <a:ext uri="{FF2B5EF4-FFF2-40B4-BE49-F238E27FC236}">
                <a16:creationId xmlns:a16="http://schemas.microsoft.com/office/drawing/2014/main" id="{89B6ECDE-8A9B-4ADC-A619-5AE12C5C1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942" y="956246"/>
            <a:ext cx="245552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0E651A6-6667-47D9-B776-21A929F69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815" y="5002926"/>
            <a:ext cx="1769375" cy="1284085"/>
          </a:xfrm>
          <a:prstGeom prst="rect">
            <a:avLst/>
          </a:prstGeom>
          <a:effectLst>
            <a:glow rad="228600">
              <a:srgbClr val="33CC33">
                <a:alpha val="40000"/>
              </a:srgbClr>
            </a:glow>
            <a:softEdge rad="12700"/>
          </a:effectLst>
        </p:spPr>
      </p:pic>
      <p:sp>
        <p:nvSpPr>
          <p:cNvPr id="37" name="コンテンツ プレースホルダー 2">
            <a:extLst>
              <a:ext uri="{FF2B5EF4-FFF2-40B4-BE49-F238E27FC236}">
                <a16:creationId xmlns:a16="http://schemas.microsoft.com/office/drawing/2014/main" id="{B06C07F4-817F-47AD-B73A-D0BEF013312C}"/>
              </a:ext>
            </a:extLst>
          </p:cNvPr>
          <p:cNvSpPr txBox="1">
            <a:spLocks/>
          </p:cNvSpPr>
          <p:nvPr/>
        </p:nvSpPr>
        <p:spPr>
          <a:xfrm>
            <a:off x="6032597" y="2989284"/>
            <a:ext cx="2508394" cy="1107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　　　　　　　　　　　　　　　　　　　　　　　　　　　　　　　　　　　　　　　　　　　　　　　　　　　　　　　　　　　　　　　　　　　　　　　　　</a:t>
            </a:r>
            <a:r>
              <a:rPr lang="ja-JP" altLang="en-US" sz="1000" b="1" dirty="0">
                <a:latin typeface="HG丸ｺﾞｼｯｸM-PRO" pitchFamily="50" charset="-128"/>
                <a:ea typeface="HG丸ｺﾞｼｯｸM-PRO" pitchFamily="50" charset="-128"/>
              </a:rPr>
              <a:t>　                                                                                                                      　   　　　　　　</a:t>
            </a:r>
            <a:endParaRPr lang="en-US" altLang="ja-JP" sz="10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◯東洋医学と経絡のヨガ指導者　　                                                                              　◯視力向上ヨガ上級インストラクター　　　　　　　　　　　　　　　　　　　　　　　　　　　                                     ◯鼻ヨガ（鼻炎の為のヨガ）指導者　　　　　　　　　　　　                                                                                ◯心と身体のメンテナンス（カイロヨガ）　　　　　　　　　◯シニアヨガ指導者資格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8" name="コンテンツ プレースホルダー 2">
            <a:extLst>
              <a:ext uri="{FF2B5EF4-FFF2-40B4-BE49-F238E27FC236}">
                <a16:creationId xmlns:a16="http://schemas.microsoft.com/office/drawing/2014/main" id="{2DC38D2E-FBD3-493A-A4E8-9E8A747B328F}"/>
              </a:ext>
            </a:extLst>
          </p:cNvPr>
          <p:cNvSpPr txBox="1">
            <a:spLocks/>
          </p:cNvSpPr>
          <p:nvPr/>
        </p:nvSpPr>
        <p:spPr>
          <a:xfrm>
            <a:off x="6070886" y="943880"/>
            <a:ext cx="2933677" cy="24097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  2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26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日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水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)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12:00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/15:00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～　　　　</a:t>
            </a:r>
            <a:r>
              <a:rPr lang="ja-JP" altLang="en-US" sz="1300" dirty="0">
                <a:latin typeface="HG丸ｺﾞｼｯｸM-PRO" pitchFamily="50" charset="-128"/>
                <a:ea typeface="HG丸ｺﾞｼｯｸM-PRO" pitchFamily="50" charset="-128"/>
              </a:rPr>
              <a:t>　　　　　</a:t>
            </a:r>
            <a:endParaRPr lang="en-US" altLang="ja-JP" sz="2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2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050" b="1" dirty="0">
                <a:latin typeface="HG丸ｺﾞｼｯｸM-PRO" pitchFamily="50" charset="-128"/>
                <a:ea typeface="HG丸ｺﾞｼｯｸM-PRO" pitchFamily="50" charset="-128"/>
              </a:rPr>
              <a:t>東洋医学のヨガ</a:t>
            </a:r>
            <a:endParaRPr lang="en-US" altLang="ja-JP" sz="10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東洋医学と経絡のツボを使ったヨガで、肩こりや首の凝りにお悩みの方にお勧めです。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初心者の方でも楽しくヨガをご体験いただけます。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持ち物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】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タオル・お水　　　　　　　　　　　　　　　　　　　　　　　　　　　　　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当日は動きやすい服装でご参加ください。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8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900" b="1" dirty="0">
                <a:latin typeface="HG丸ｺﾞｼｯｸM-PRO" pitchFamily="50" charset="-128"/>
                <a:ea typeface="HG丸ｺﾞｼｯｸM-PRO" pitchFamily="50" charset="-128"/>
              </a:rPr>
              <a:t>講師</a:t>
            </a:r>
            <a:r>
              <a:rPr lang="en-US" altLang="ja-JP" sz="900" b="1" dirty="0">
                <a:latin typeface="HG丸ｺﾞｼｯｸM-PRO" pitchFamily="50" charset="-128"/>
                <a:ea typeface="HG丸ｺﾞｼｯｸM-PRO" pitchFamily="50" charset="-128"/>
              </a:rPr>
              <a:t>/</a:t>
            </a:r>
          </a:p>
          <a:p>
            <a:pPr marL="0" indent="0">
              <a:buNone/>
            </a:pPr>
            <a:r>
              <a:rPr lang="ja-JP" altLang="en-US" sz="900" b="1" dirty="0">
                <a:latin typeface="HG丸ｺﾞｼｯｸM-PRO" pitchFamily="50" charset="-128"/>
                <a:ea typeface="HG丸ｺﾞｼｯｸM-PRO" pitchFamily="50" charset="-128"/>
              </a:rPr>
              <a:t>野村 美智留</a:t>
            </a:r>
            <a:r>
              <a:rPr lang="en-US" altLang="ja-JP" sz="900" b="1" dirty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900" b="1" dirty="0">
                <a:latin typeface="HG丸ｺﾞｼｯｸM-PRO" pitchFamily="50" charset="-128"/>
                <a:ea typeface="HG丸ｺﾞｼｯｸM-PRO" pitchFamily="50" charset="-128"/>
              </a:rPr>
              <a:t>のむら みちる</a:t>
            </a:r>
            <a:r>
              <a:rPr lang="en-US" altLang="ja-JP" sz="900" b="1" dirty="0">
                <a:latin typeface="HG丸ｺﾞｼｯｸM-PRO" pitchFamily="50" charset="-128"/>
                <a:ea typeface="HG丸ｺﾞｼｯｸM-PRO" pitchFamily="50" charset="-128"/>
              </a:rPr>
              <a:t>)</a:t>
            </a:r>
            <a:endParaRPr lang="ja-JP" altLang="en-US" sz="1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BFD7D448-D534-4D11-AB04-6862C271F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787" y="3013718"/>
            <a:ext cx="887599" cy="12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6" y="956246"/>
            <a:ext cx="265898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CCF0740-E650-4A18-B3AC-314D3BD791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0920" y="3164619"/>
            <a:ext cx="1166912" cy="115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0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E5838CCA-5E7C-40B7-99AE-8D43DA8E6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27" y="1498152"/>
            <a:ext cx="4177157" cy="2862037"/>
          </a:xfrm>
          <a:prstGeom prst="rect">
            <a:avLst/>
          </a:prstGeom>
        </p:spPr>
      </p:pic>
      <p:pic>
        <p:nvPicPr>
          <p:cNvPr id="3" name="図 2" descr="室内, 窓, 壁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764C1AA-83D7-4780-B4E6-BA880AA7C6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77" y="2973882"/>
            <a:ext cx="2908554" cy="304257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D0F5FC-EEF0-4242-B6CB-B7DF5B2CCEAA}"/>
              </a:ext>
            </a:extLst>
          </p:cNvPr>
          <p:cNvSpPr txBox="1"/>
          <p:nvPr/>
        </p:nvSpPr>
        <p:spPr>
          <a:xfrm>
            <a:off x="5171119" y="4911785"/>
            <a:ext cx="3585785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サロン名：銀座ビューティサロン　マナビス＆ボワール            </a:t>
            </a:r>
            <a:endParaRPr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    所 ：東京都中央区銀座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3-2-11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GINZA SALONE 7F</a:t>
            </a:r>
          </a:p>
          <a:p>
            <a:pPr lvl="0">
              <a:defRPr/>
            </a:pP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  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03-6263-2496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（マナビス専用）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営業日  ：月～金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(11:00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18:00)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水（イベントデー）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 descr="物体 が含まれている画像&#10;&#10;自動的に生成された説明">
            <a:extLst>
              <a:ext uri="{FF2B5EF4-FFF2-40B4-BE49-F238E27FC236}">
                <a16:creationId xmlns:a16="http://schemas.microsoft.com/office/drawing/2014/main" id="{EF810FB1-F206-4D0A-9129-93BC5E9864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854" y="346766"/>
            <a:ext cx="3520967" cy="57762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513CB9F-8ACC-4A1F-9BE3-5B8D3C3EAD6B}"/>
              </a:ext>
            </a:extLst>
          </p:cNvPr>
          <p:cNvSpPr txBox="1"/>
          <p:nvPr/>
        </p:nvSpPr>
        <p:spPr>
          <a:xfrm>
            <a:off x="75817" y="1402914"/>
            <a:ext cx="50456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■ 店内にて商品の購入ができます。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（ご購入数量が多い場合には、事前にご連絡ください）</a:t>
            </a:r>
            <a:endParaRPr lang="en-US" altLang="ja-JP" sz="1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■ 女性専用サロンです。</a:t>
            </a:r>
            <a:endParaRPr lang="en-US" altLang="ja-JP" sz="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■ イベントデーは、男性の方もご利用いただけます。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■ どなた</a:t>
            </a:r>
            <a:r>
              <a:rPr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でも肌測定可能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です。お気軽にお越しください。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 descr="建物, 屋外, 空 が含まれている画像&#10;&#10;自動的に生成された説明">
            <a:extLst>
              <a:ext uri="{FF2B5EF4-FFF2-40B4-BE49-F238E27FC236}">
                <a16:creationId xmlns:a16="http://schemas.microsoft.com/office/drawing/2014/main" id="{E2EC6F5C-E936-4751-B151-B33B28CBE7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4" y="2964179"/>
            <a:ext cx="1271415" cy="304257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96BEFA-C714-4034-9DF7-23E8C0F34AF2}"/>
              </a:ext>
            </a:extLst>
          </p:cNvPr>
          <p:cNvSpPr txBox="1"/>
          <p:nvPr/>
        </p:nvSpPr>
        <p:spPr>
          <a:xfrm>
            <a:off x="4613337" y="4321893"/>
            <a:ext cx="1573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銀座線・丸ノ内線・日比谷線</a:t>
            </a:r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銀座駅 </a:t>
            </a:r>
            <a:r>
              <a:rPr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C8 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番出口より徒歩</a:t>
            </a:r>
            <a:r>
              <a:rPr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1B0E08C-B92C-4782-9C89-18EEDD984675}"/>
              </a:ext>
            </a:extLst>
          </p:cNvPr>
          <p:cNvSpPr txBox="1"/>
          <p:nvPr/>
        </p:nvSpPr>
        <p:spPr>
          <a:xfrm>
            <a:off x="6248179" y="4267590"/>
            <a:ext cx="146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有楽町線</a:t>
            </a:r>
          </a:p>
          <a:p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銀座一丁目駅</a:t>
            </a:r>
            <a:r>
              <a:rPr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番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出口より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徒歩</a:t>
            </a:r>
            <a:r>
              <a:rPr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95B86E3-9C15-4C1B-B13E-43C6E32FB319}"/>
              </a:ext>
            </a:extLst>
          </p:cNvPr>
          <p:cNvSpPr txBox="1"/>
          <p:nvPr/>
        </p:nvSpPr>
        <p:spPr>
          <a:xfrm>
            <a:off x="7566439" y="4317585"/>
            <a:ext cx="1511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JR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山手線・京浜東北線</a:t>
            </a:r>
          </a:p>
          <a:p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有楽町駅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より徒歩</a:t>
            </a:r>
            <a:r>
              <a:rPr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5C1E67-1268-4A54-AC99-A763FDBB4490}"/>
              </a:ext>
            </a:extLst>
          </p:cNvPr>
          <p:cNvSpPr/>
          <p:nvPr/>
        </p:nvSpPr>
        <p:spPr>
          <a:xfrm>
            <a:off x="9317118" y="3337560"/>
            <a:ext cx="137831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DA4EFDC-DC5E-4E47-8E53-5B424B5A4CD5}"/>
              </a:ext>
            </a:extLst>
          </p:cNvPr>
          <p:cNvSpPr/>
          <p:nvPr/>
        </p:nvSpPr>
        <p:spPr>
          <a:xfrm>
            <a:off x="4660391" y="1529912"/>
            <a:ext cx="4096513" cy="263104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564B7B-A2C8-4D86-9A65-EDF504679DB2}"/>
              </a:ext>
            </a:extLst>
          </p:cNvPr>
          <p:cNvSpPr/>
          <p:nvPr/>
        </p:nvSpPr>
        <p:spPr>
          <a:xfrm>
            <a:off x="6105334" y="4296253"/>
            <a:ext cx="45719" cy="351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4A14144-44CB-4060-9759-141EAB9558A1}"/>
              </a:ext>
            </a:extLst>
          </p:cNvPr>
          <p:cNvSpPr/>
          <p:nvPr/>
        </p:nvSpPr>
        <p:spPr>
          <a:xfrm>
            <a:off x="7533323" y="4293850"/>
            <a:ext cx="45719" cy="351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791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118024E4D0AFD4CBE2EBFC507D169FC" ma:contentTypeVersion="8" ma:contentTypeDescription="新しいドキュメントを作成します。" ma:contentTypeScope="" ma:versionID="eb665fc9f4448c6730a25d6f9919e862">
  <xsd:schema xmlns:xsd="http://www.w3.org/2001/XMLSchema" xmlns:xs="http://www.w3.org/2001/XMLSchema" xmlns:p="http://schemas.microsoft.com/office/2006/metadata/properties" xmlns:ns2="0e9732fe-02f5-4634-b473-039a86bc9ea3" targetNamespace="http://schemas.microsoft.com/office/2006/metadata/properties" ma:root="true" ma:fieldsID="edca4c68a6a8e56ee32827cb91c8b568" ns2:_="">
    <xsd:import namespace="0e9732fe-02f5-4634-b473-039a86bc9e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32fe-02f5-4634-b473-039a86bc9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B6882C-F074-4C51-9954-EFF8F981B4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9732fe-02f5-4634-b473-039a86bc9e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E20610-6378-4E28-8D44-33531E14094C}">
  <ds:schemaRefs>
    <ds:schemaRef ds:uri="http://purl.org/dc/elements/1.1/"/>
    <ds:schemaRef ds:uri="http://schemas.openxmlformats.org/package/2006/metadata/core-properties"/>
    <ds:schemaRef ds:uri="0e9732fe-02f5-4634-b473-039a86bc9ea3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EC4E7F-99A4-4819-8AC1-2D473B6487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909</Words>
  <Application>Microsoft Office PowerPoint</Application>
  <PresentationFormat>画面に合わせる (4:3)</PresentationFormat>
  <Paragraphs>79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HG丸ｺﾞｼｯｸM-PRO</vt:lpstr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1_Office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飯尾 理恵子</dc:creator>
  <cp:lastModifiedBy>銀座サロン用</cp:lastModifiedBy>
  <cp:revision>257</cp:revision>
  <cp:lastPrinted>2019-06-26T05:21:19Z</cp:lastPrinted>
  <dcterms:created xsi:type="dcterms:W3CDTF">2019-05-10T00:56:22Z</dcterms:created>
  <dcterms:modified xsi:type="dcterms:W3CDTF">2020-01-24T02:50:37Z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0x010100C118024E4D0AFD4CBE2EBFC507D169FC</vt:lpwstr>
  </property>
</Properties>
</file>